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7f07d4f8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7f07d4f8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7f07d4f8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7f07d4f8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7f07d4f8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7f07d4f8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7f07d4f8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7f07d4f8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7f07d4f8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7f07d4f8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7f07d4f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7f07d4f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7f07d4f8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7f07d4f8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7f07d4f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7f07d4f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7f07d4f8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7f07d4f8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7f07d4f8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7f07d4f8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7f07d4f8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7f07d4f8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7f07d4f8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7f07d4f8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Layout</a:t>
            </a:r>
            <a:r>
              <a:rPr lang="en-GB"/>
              <a:t>初步測試結果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實驗結果  - 成功範例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9138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實驗結果  - 成功範例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95031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實驗結果  - </a:t>
            </a:r>
            <a:r>
              <a:rPr lang="en-GB"/>
              <a:t>失敗範例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0" y="1128975"/>
            <a:ext cx="5736490" cy="371782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/>
        </p:nvSpPr>
        <p:spPr>
          <a:xfrm>
            <a:off x="6284725" y="1985750"/>
            <a:ext cx="25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模型針對較小之文字分辨能力較差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初步結論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圖片解析度較低時, 文字部份不易偵測, 然而仍可以取得一定程度之Photograph 圖形類別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文字可以使用不同技術的算法另外取得後合併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模型可偵測的類別須事前定義並另外訓練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若需增加準確度需額外標記資料用以訓練特化模型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若固定圖片解析度可額外訓練出較好結果之模型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/>
              <a:t>方法 - 以facebook detectron為骨幹之深度網路作layout baseline</a:t>
            </a:r>
            <a:endParaRPr sz="222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0843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透過baseline模型針對雜誌類圖片進行測試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模型: 一般報章雜誌類之深度網路模型[mask_rcnn_X_101_32x8d_FPN_3x]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類別: {0: "Photograph", 1: "Illustration", 2: "Map", 3: "Comics/Cartoon", 4: "Editorial Cartoon", 5: "Headline", 6: "Advertisement"}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參數調整: ROI之最小門檻值  = 0.2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此數值的增減會影響False positive數目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輸出格式範例 - 可後處理至json格式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Layout(_blocks=[TextBlock(block=Rectangle(x_1=92.92058563232422, y_1=120.25614929199219, x_2=849.414306640625, y_2=1303.5999755859375), text=None, id=None, type=Illustration, parent=None, next=None, score=0.6097500920295715), TextBlock(block=Rectangle(x_1=68.79322052001953, y_1=134.45809936523438, x_2=799.5068359375, y_2=1320.6640625), text=None, id=None, type=Photograph, parent=None, next=None, score=0.5717064142227173), TextBlock(block=Rectangle(x_1=119.61952209472656, y_1=81.04917907714844, x_2=1068.2724609375, y_2=1329.3031005859375), text=None, id=None, type=Advertisement, parent=None, next=None, score=0.40103599429130554)], page_data={})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實驗結果  - 成功範例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8996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實驗結果  - 成功範例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59499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實驗結果  - 成功範例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675" y="306913"/>
            <a:ext cx="3149451" cy="45296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277850" y="2078325"/>
            <a:ext cx="3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針對圖片部份初步辨識結果尚可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實驗結果  - 成功範例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673" y="1149550"/>
            <a:ext cx="296311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247000" y="2088625"/>
            <a:ext cx="232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針對較複雜之圖片結構依然有可接受之準確度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實驗結果  - 成功範例</a:t>
            </a:r>
            <a:endParaRPr/>
          </a:p>
        </p:txBody>
      </p:sp>
      <p:sp>
        <p:nvSpPr>
          <p:cNvPr id="105" name="Google Shape;105;p21"/>
          <p:cNvSpPr txBox="1"/>
          <p:nvPr/>
        </p:nvSpPr>
        <p:spPr>
          <a:xfrm>
            <a:off x="247000" y="2088625"/>
            <a:ext cx="232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使用兩種以上模型同時偵測可取得部份文字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00" y="1170125"/>
            <a:ext cx="312187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